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6" r:id="rId4"/>
    <p:sldId id="267" r:id="rId5"/>
    <p:sldId id="268" r:id="rId6"/>
    <p:sldId id="272" r:id="rId7"/>
    <p:sldId id="269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6" r:id="rId22"/>
    <p:sldId id="287" r:id="rId23"/>
    <p:sldId id="288" r:id="rId24"/>
    <p:sldId id="289" r:id="rId25"/>
    <p:sldId id="290" r:id="rId26"/>
    <p:sldId id="291" r:id="rId27"/>
    <p:sldId id="293" r:id="rId28"/>
    <p:sldId id="294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5" r:id="rId77"/>
    <p:sldId id="344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5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6" r:id="rId96"/>
    <p:sldId id="372" r:id="rId97"/>
    <p:sldId id="369" r:id="rId98"/>
    <p:sldId id="370" r:id="rId99"/>
    <p:sldId id="371" r:id="rId100"/>
    <p:sldId id="373" r:id="rId101"/>
    <p:sldId id="374" r:id="rId102"/>
    <p:sldId id="368" r:id="rId103"/>
    <p:sldId id="375" r:id="rId104"/>
    <p:sldId id="376" r:id="rId105"/>
    <p:sldId id="367" r:id="rId106"/>
    <p:sldId id="377" r:id="rId107"/>
    <p:sldId id="378" r:id="rId108"/>
    <p:sldId id="379" r:id="rId109"/>
    <p:sldId id="380" r:id="rId110"/>
    <p:sldId id="381" r:id="rId111"/>
    <p:sldId id="382" r:id="rId112"/>
    <p:sldId id="383" r:id="rId113"/>
    <p:sldId id="384" r:id="rId114"/>
    <p:sldId id="385" r:id="rId115"/>
    <p:sldId id="386" r:id="rId116"/>
    <p:sldId id="387" r:id="rId117"/>
    <p:sldId id="388" r:id="rId118"/>
    <p:sldId id="389" r:id="rId119"/>
    <p:sldId id="390" r:id="rId120"/>
    <p:sldId id="391" r:id="rId121"/>
    <p:sldId id="392" r:id="rId122"/>
    <p:sldId id="393" r:id="rId123"/>
    <p:sldId id="394" r:id="rId124"/>
    <p:sldId id="395" r:id="rId125"/>
    <p:sldId id="396" r:id="rId126"/>
    <p:sldId id="397" r:id="rId127"/>
    <p:sldId id="398" r:id="rId128"/>
    <p:sldId id="399" r:id="rId129"/>
    <p:sldId id="400" r:id="rId130"/>
    <p:sldId id="401" r:id="rId131"/>
    <p:sldId id="403" r:id="rId132"/>
    <p:sldId id="404" r:id="rId133"/>
    <p:sldId id="405" r:id="rId134"/>
    <p:sldId id="406" r:id="rId135"/>
    <p:sldId id="407" r:id="rId136"/>
    <p:sldId id="408" r:id="rId137"/>
    <p:sldId id="409" r:id="rId138"/>
    <p:sldId id="410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27" r:id="rId155"/>
    <p:sldId id="426" r:id="rId156"/>
    <p:sldId id="428" r:id="rId157"/>
    <p:sldId id="429" r:id="rId158"/>
    <p:sldId id="430" r:id="rId159"/>
    <p:sldId id="431" r:id="rId160"/>
    <p:sldId id="432" r:id="rId161"/>
    <p:sldId id="433" r:id="rId162"/>
    <p:sldId id="435" r:id="rId163"/>
    <p:sldId id="434" r:id="rId164"/>
    <p:sldId id="436" r:id="rId165"/>
    <p:sldId id="437" r:id="rId166"/>
    <p:sldId id="438" r:id="rId167"/>
    <p:sldId id="439" r:id="rId168"/>
    <p:sldId id="440" r:id="rId169"/>
    <p:sldId id="441" r:id="rId170"/>
    <p:sldId id="444" r:id="rId171"/>
    <p:sldId id="443" r:id="rId172"/>
    <p:sldId id="445" r:id="rId173"/>
    <p:sldId id="446" r:id="rId174"/>
    <p:sldId id="447" r:id="rId17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viewProps" Target="view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46C43-9C07-85BD-B522-BE1165714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131A86-D944-752A-AD5A-4B5FC99CC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9CF067-E8DD-268F-7488-3D2BAB15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EECD46-C3B7-50DA-D3FE-F9A29EED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013044-DA50-73F2-7FBD-700206C9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78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89113-1D80-1B5C-1C91-7090C49E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24CDC4-31AD-1964-732D-2DB9CD944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D4E0F3-ED52-B273-DCB1-19695AD8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4263F9-82EA-53B8-6353-3218499C6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C578E-3546-0FD5-5C2B-64C13C05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76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0C0AD49-5554-091A-B1E1-3135F9CBF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B58A45-AD79-84B5-9B78-EFBDC38E2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79F280-B50E-AF09-2F88-AE7E780FC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652CDB-F515-8655-2BEA-D128611D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669498-2CB4-BF1A-1713-D5D44FAD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48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5DAF5D-CC08-615C-5DCE-B2EEABA4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3CBF3D-DE60-C49E-67E1-768F55FCB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9A6EE6-4A57-C4A8-A7D0-B51A3436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8D3FF6-F143-48AD-DD86-0EE54B0D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82C130-D291-D9AC-6187-0F43454F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47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B7A37-84D2-6576-77CC-7F02356B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809EBD-82F9-FD2E-73F3-06B383DAA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ABD2D8-C83B-2894-67B7-B0BDD408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B91B6E-1364-D5C7-5145-79EDEE9A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F73C0-2AEC-F9D4-ED97-BB49091C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33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F95C3-939D-633C-2D73-3889DAF4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961784-FA29-BFF5-E7A1-BC16FCC1D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8B3B-D262-1266-6A11-A33FEC12B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770289-1D4E-65CE-AA59-EDC98B67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BC6510-936F-7D13-0BDF-6AD2DCC7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9243DB-8CDC-DD93-B9BC-5140917B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8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AA169-3C07-45A7-FAED-747B50AE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A769E3-4FAD-D401-F18C-4F7CC9C50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3786F9-7BC5-8344-5639-AFE584D09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C3DC83-D895-22E2-4A89-A6B51404B0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3CCEF02-B48E-890F-F428-9B63C670E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9BBC833-BE1A-14C9-3D03-303C447A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964516-0540-A7CD-BFF2-60E1D3A4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2298025-C43C-43B6-FE56-53E7F85E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64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C49A1-EAEF-0962-7D06-1ED1A040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B6E9C41-046C-78AE-0471-C541235E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BF9A36F-C53A-82CC-2F8B-B76BC0A0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B24D58-936B-00F7-A1EC-4A2FD5AA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08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0F754CD-C9DF-CD8F-7B6B-73652360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E5B1B3-04E0-AD1F-5501-18A1E189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102F52-C151-4378-8D43-67A36667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42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7960F-4DD9-9D62-7FAB-3CEFFD0E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DE2F23-9FCC-CD01-052A-48666DFC2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61C687-2009-C029-A85F-43A073598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2ECACC2-6BA3-AFC0-49E2-6C1357A5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0CFBAA-3922-7055-4EFE-6CB9E8B67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95508F-3EA2-49EF-0E1A-B3E4FBEB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6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168A6-81F4-0013-0E6F-84BE6A23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FFBA2B8-8C4B-B810-5C56-444AB85A1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40389E-5310-E7F8-BA69-70EBFFCB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7C546C-BA91-1418-CA3E-874972F9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965831-55F1-6DF0-E11D-35A97200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840708-1121-4F6A-FFE3-B875842F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941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88C4AD9-4B14-C7F2-775E-477A5419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61DC8E-0AC5-9777-D405-2C55D40F1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247709-69A8-9C32-7672-09237528B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66415-DF9A-42FF-9DC8-52F521D2D9AF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9BD7A3-0F61-3D50-6F12-0369D8002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CE4D65-AA83-6CB0-63A3-50432582D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05201-B15B-4593-A699-FAC703EFD3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762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036" y="249268"/>
            <a:ext cx="2166152" cy="19958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AC516B3-DF60-ADA4-B80B-3E25A1D9B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9" y="1329551"/>
            <a:ext cx="4749552" cy="43761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8A36755-55D4-9293-43B0-972804EAF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62" y="246390"/>
            <a:ext cx="2166152" cy="199584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764A881-815A-A043-797F-66A7A75A3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73" y="4556418"/>
            <a:ext cx="2166152" cy="19958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24405B9-A1DF-E1FF-3CB0-C20FF8293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036" y="4683913"/>
            <a:ext cx="2166152" cy="19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9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B0B4E1D-B4FE-F486-A664-03735A0D2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36" y="1203766"/>
            <a:ext cx="8019520" cy="47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7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CF73CDE-1F82-D7FF-774C-1C6171474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5280"/>
            <a:ext cx="8195733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DBBA14-C6CA-BE3B-A23F-48057DDA3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224790"/>
            <a:ext cx="8544560" cy="64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1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B3A4638-7B2F-5CEC-9C11-C9FC3E10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3860"/>
            <a:ext cx="8172027" cy="61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363587C-9B82-91A2-3559-9C78F43EF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178246"/>
            <a:ext cx="8668676" cy="65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4B449B-81C9-2D12-AB1C-394ED7EA9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1" y="345440"/>
            <a:ext cx="8486390" cy="63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8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A3CDBF3-DE65-8D55-7A0C-0CD0343C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1" y="216123"/>
            <a:ext cx="8567670" cy="64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7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025F1CE-5F3B-2D3C-931C-466A0AD9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11" y="1026160"/>
            <a:ext cx="8347245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8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79A199-7D45-2479-3D20-AAFBD25A6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284480"/>
            <a:ext cx="8385387" cy="62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2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869D818-1D23-22DE-57CD-F517D82A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274320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8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07DEC88-658D-18A2-4629-77B25B0A1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6" y="236443"/>
            <a:ext cx="8521463" cy="63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3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3BEE3C7-1677-B7C6-25E7-74E6233A8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1" y="650637"/>
            <a:ext cx="7577901" cy="54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699BB76-82A1-E9D4-863E-3C7CDCA6F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27" y="314960"/>
            <a:ext cx="8474602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8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9CFBB3A-DD53-7B37-B582-6E6674A2D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08" y="274320"/>
            <a:ext cx="833900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9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86A2F3-A003-B04C-9BC6-985D7D8ED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7" y="721360"/>
            <a:ext cx="9304482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5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E807CC8-5107-FD45-9AD7-867B408CD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33587"/>
            <a:ext cx="4695191" cy="62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9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21E1B77-3E73-3F43-7F65-F60B7432A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178247"/>
            <a:ext cx="859536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6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B4681C9-BE92-CE77-236E-AA62269BF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1" y="0"/>
            <a:ext cx="8668676" cy="65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3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D72CD3A-CE7B-56C5-36B0-5FBA1CAA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" y="270510"/>
            <a:ext cx="842264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D3B637F-B48F-9ACC-A1A9-2853F99F8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69" y="1776412"/>
            <a:ext cx="7371843" cy="42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827AD50-1AA9-BEC7-0D18-0D2C315CE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320040"/>
            <a:ext cx="829056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0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6CCEBA6-1646-DC3F-21CD-D8171CD81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1" y="178247"/>
            <a:ext cx="855472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2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72217CF-B4E6-624D-83EA-655F84113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94" y="1273215"/>
            <a:ext cx="7686759" cy="47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1313A5D-5335-31CC-5E6B-66A4F199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178247"/>
            <a:ext cx="8358293" cy="6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6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790640E-59AA-D6A0-CF08-47532AAC8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1" y="178246"/>
            <a:ext cx="8668676" cy="65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9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C2BB6D9-D36B-D08F-65F8-91C21DF25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289560"/>
            <a:ext cx="837184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C0F445C-FD91-AEFF-31AD-999B46CA0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7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C35ED55-0F7B-003B-6D72-C16944B76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9" y="1785937"/>
            <a:ext cx="7171973" cy="41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B0B4478-712D-1D26-89D8-34CF47FB1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45720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911BE2A-C9C6-990E-5746-B0B12ABD1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1" y="396240"/>
            <a:ext cx="8391564" cy="62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3A15572-C289-457D-48A1-D86EAE1F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299720"/>
            <a:ext cx="8344747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8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E73C97A-2A54-21B0-1C03-363134EB9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1" y="259080"/>
            <a:ext cx="845312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2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2DE86B7-DC69-197D-3BBA-60BCF812B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207233"/>
            <a:ext cx="8591377" cy="6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8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8D66B41-937E-C30C-8DA8-C151A1290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7" y="1828800"/>
            <a:ext cx="9537490" cy="36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7C89ED5-48F9-DAAF-2FD2-44E88A537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771650"/>
            <a:ext cx="57626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1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F166C31-FFEE-6138-7524-45CCB4BA5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762125"/>
            <a:ext cx="57721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7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363F530-7232-ADE0-5F64-240A164FC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" y="512268"/>
            <a:ext cx="8095214" cy="60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6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2977C88-D940-5B74-FE58-DC7E0CB3C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94" y="1766887"/>
            <a:ext cx="7204531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9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DF947EE-CF9B-C2BC-61CA-0895F1A11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34" y="324778"/>
            <a:ext cx="4165236" cy="62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4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A06BEC1-DBC0-AECE-5046-3A4A0FAAA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771650"/>
            <a:ext cx="5753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1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83D323-D97B-10AC-9FF3-BE7972FBA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314325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3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674567A-E2FB-2026-935A-C2D6DB961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771650"/>
            <a:ext cx="57626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8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C86E73-4583-6038-BE0A-6E0BD601A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0" y="314325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5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2C05796-2277-EFF6-CE0E-38745B136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766887"/>
            <a:ext cx="57531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2C73B8-FA1C-8105-CC2C-362D65B57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34" y="979137"/>
            <a:ext cx="8528194" cy="50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019916-53DF-3815-B6D7-3EF5760A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434340"/>
            <a:ext cx="827024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4E0D303-EB7E-254B-7B95-42EA90F35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776412"/>
            <a:ext cx="57721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48968A2-5B11-6990-9DBA-80F06655B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314325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2C731AC-3F6D-9636-252A-C2FB5572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766887"/>
            <a:ext cx="57626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1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914C6FB-B8DB-CCA1-8249-ADA9DCC80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9" y="71437"/>
            <a:ext cx="89535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0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574F2C4-4B1C-49B5-AAA0-EEE5AF592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771650"/>
            <a:ext cx="5753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4179982-F522-5EC9-28EB-1757AC11F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178247"/>
            <a:ext cx="8751147" cy="65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A5A5D86-61A3-42CB-C8F1-84970FCA8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771650"/>
            <a:ext cx="5762625" cy="3314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2BB7E62-CDF7-04A8-BDD3-3A4DFFBC1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3" y="178247"/>
            <a:ext cx="8540578" cy="64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FEA3190-2730-4C90-2DF2-7F4285639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771650"/>
            <a:ext cx="57340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3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FA62D0A-8F04-AA1B-8FA7-4C9B37DED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322803"/>
            <a:ext cx="8283191" cy="621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9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3E3B679-8360-C60B-D570-4D551390F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77" y="1469985"/>
            <a:ext cx="7854952" cy="45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E92D72-E186-911D-9405-2BD6D7A6E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771650"/>
            <a:ext cx="57626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7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4F23DA-C46A-4216-C5ED-A6DBB2891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178247"/>
            <a:ext cx="8668675" cy="65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DC14B6C-DF86-E948-FD37-A86387B51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776412"/>
            <a:ext cx="57531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1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CE0F03-66D3-5EC5-6974-3127143B5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199613"/>
            <a:ext cx="8611697" cy="645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91C3B3-2BAB-7FA2-66FE-F1A29372E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781175"/>
            <a:ext cx="57340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DC56202-E512-BB59-6F35-92D17A00B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50" y="1782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8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6777AC3-6A05-32EE-B2E3-99FD47E56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7" y="0"/>
            <a:ext cx="102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7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1FD1816-EA9E-7EFF-2DE2-0EF65FBDA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53" y="256947"/>
            <a:ext cx="4187643" cy="62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1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C909EA7-5C8C-E699-0D91-0C7892565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8" y="355600"/>
            <a:ext cx="8853745" cy="59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1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BBDA79B-BA02-77A9-1D67-B34CB5B85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1" y="340360"/>
            <a:ext cx="9233408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9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BBB1459-3D50-AD3C-0076-D742FC4D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10212"/>
            <a:ext cx="7689049" cy="57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7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0D16B9F-79B0-7903-CF64-785F3E76A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7" y="268308"/>
            <a:ext cx="9583422" cy="64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7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1A41E5-DFB0-9EAE-CB67-26EFE9EF0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174087"/>
            <a:ext cx="10411385" cy="442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0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9E8BD0-485C-42BE-A1B3-6CB516B3D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771650"/>
            <a:ext cx="5753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4F267F-5ECB-29D9-B510-140CA9D04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771650"/>
            <a:ext cx="5753100" cy="3314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4B5527B-1455-0519-C160-25C5164D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9" y="467360"/>
            <a:ext cx="8777311" cy="58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C9E0BD-0070-2C8A-4541-550BE7EC5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4" y="548640"/>
            <a:ext cx="8797726" cy="58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0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CBF83B1-38C1-0D50-B138-B37F1318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3" y="497840"/>
            <a:ext cx="8853547" cy="59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214D0F1-694B-0A1D-35C3-A2195EF2B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3" y="436880"/>
            <a:ext cx="8938897" cy="59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6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2D7582-EE32-EA27-BAFB-1A23F85DE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1" y="426720"/>
            <a:ext cx="9251635" cy="60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7E61C84-ED25-3692-2910-22F8E8848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766887"/>
            <a:ext cx="57721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AAE83B-0EC2-9F16-95F2-DDF3BA16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0040"/>
            <a:ext cx="4141893" cy="62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A6E292-0D87-A01F-786B-43B74D14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13" y="1169044"/>
            <a:ext cx="7702744" cy="50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B856017-B0D9-13DF-854B-718FDBDB2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771650"/>
            <a:ext cx="5753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0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60E81ED-E8FB-D6C1-DB0F-937EA8F2A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42900"/>
            <a:ext cx="92583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4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D55C859-9850-18E2-3846-A1123ACE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526627"/>
            <a:ext cx="8978901" cy="59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5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B8FDDE-15E4-C6B1-F61D-C2036360A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287633"/>
            <a:ext cx="9427775" cy="62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42D0F05-B7D9-AB8C-A0B2-65DEEF5EF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4" y="178247"/>
            <a:ext cx="9428945" cy="62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8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98652DC-2BCD-1B11-A475-FED2D0FB3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27" y="1203767"/>
            <a:ext cx="6791516" cy="45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06F611-9BCC-DF4D-EEB4-44742C5E7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66" y="1158240"/>
            <a:ext cx="7411866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1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DE7F220-C287-15F2-E3BB-AB80855C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96" y="1019990"/>
            <a:ext cx="6421977" cy="481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8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09048D5-C8A7-306D-7248-C5ACCC86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20" y="1249680"/>
            <a:ext cx="7569014" cy="496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7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1DC659A-B01C-263D-161C-AB5B483D3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38" y="1117600"/>
            <a:ext cx="7370789" cy="50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4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D3E8A24-1560-85C0-DBCF-A9ADCAA05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3" y="1030012"/>
            <a:ext cx="8694238" cy="49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802D84-3356-4C7A-707E-585F0D5A5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75" y="355600"/>
            <a:ext cx="6061794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81FFE46-78AC-5CC7-117A-51E032127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3" y="294640"/>
            <a:ext cx="9271644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4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F6570A4-4C75-CEE5-594B-390107757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82" y="178247"/>
            <a:ext cx="4384956" cy="655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1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596E946-99D3-FC36-4539-97DDF4FE4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1" y="548640"/>
            <a:ext cx="9204732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4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5AF743-4055-C377-86DB-3F053DCE9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579120"/>
            <a:ext cx="9185215" cy="6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7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923AEA7-B3C1-87CF-DD08-EBE1154C0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" y="300223"/>
            <a:ext cx="9379571" cy="63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7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96198C-9841-FF76-F4DE-6A4AA6986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86" y="1150767"/>
            <a:ext cx="8537963" cy="48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9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7C6041-BAF2-2CE3-BA6F-D6F58B6EA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79" y="1626185"/>
            <a:ext cx="7021343" cy="40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63402"/>
      </p:ext>
    </p:extLst>
  </p:cSld>
  <p:clrMapOvr>
    <a:masterClrMapping/>
  </p:clrMapOvr>
  <p:transition spd="med" advClick="0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49B19E3-7F99-ACFF-626E-6E940CF1C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838199"/>
            <a:ext cx="3606800" cy="54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1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D83246-686A-6153-087C-6838A328E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60" y="576601"/>
            <a:ext cx="4866640" cy="596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8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867AB1-79D7-1DD5-A0DB-E3C0EE30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671000"/>
            <a:ext cx="3860800" cy="59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22257"/>
      </p:ext>
    </p:extLst>
  </p:cSld>
  <p:clrMapOvr>
    <a:masterClrMapping/>
  </p:clrMapOvr>
  <p:transition spd="med" advClick="0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2E80AD6-4EA5-17AC-E9B3-89F244CA2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255270"/>
            <a:ext cx="8463280" cy="63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2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E3356FB-DAD4-E260-EC95-599739B94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26720"/>
            <a:ext cx="800608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4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8AC996F-CE28-BE87-607F-085E0CC7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25120"/>
            <a:ext cx="8480213" cy="63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EF968FF-55E2-DE0C-E212-7959D77CF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50707"/>
            <a:ext cx="4923791" cy="65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8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63E5ED9-E403-519B-003B-50733623E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1" y="300990"/>
            <a:ext cx="8341360" cy="62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5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E529A2F-A129-9F26-BC17-9A4A4191C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355600"/>
            <a:ext cx="8418657" cy="63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5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DD6AF1B-21A6-3F29-DCD4-6036EB7A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1" y="178247"/>
            <a:ext cx="8486390" cy="63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8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75AA0F8-0D44-96DE-7FFC-606D28B4B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91" y="1331089"/>
            <a:ext cx="7161256" cy="451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77324"/>
      </p:ext>
    </p:extLst>
  </p:cSld>
  <p:clrMapOvr>
    <a:masterClrMapping/>
  </p:clrMapOvr>
  <p:transition spd="med" advClick="0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30EEA05-B0A0-3DF8-4BFC-CACF05535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0540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8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702A865-6302-E613-DE2E-D885A13F0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355106"/>
            <a:ext cx="8197049" cy="61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7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68C13F-B06E-B712-ECE7-D0F471A3D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1" y="266923"/>
            <a:ext cx="8432204" cy="63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9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4C59DFD-79E1-1062-38C2-5023A7FE1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4249"/>
            <a:ext cx="8108950" cy="546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5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D31E5CC-5CC4-1683-B1EC-868AA6638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9" y="1432560"/>
            <a:ext cx="822345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9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4BAEFC1-F35F-7639-0B4E-0F2F3F6B7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1" y="1574800"/>
            <a:ext cx="9304392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2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99BA807-DE2C-BC9B-0698-CE4D7311B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8160"/>
            <a:ext cx="7955280" cy="59664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CE3BF54-53BC-6903-C0CB-6BC8E304E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9" y="274320"/>
            <a:ext cx="8566951" cy="64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209704-BD42-A677-0102-D491C6FD6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0" y="220980"/>
            <a:ext cx="8497147" cy="63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0B338D6-DFC1-9B54-A8E0-30A934D4E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" y="196685"/>
            <a:ext cx="8475353" cy="63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8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4CAF56B-78E1-DEB6-DA82-34A6176DD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339090"/>
            <a:ext cx="823976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3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09C907-5DD8-8D40-EF12-29705C76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93" y="1157468"/>
            <a:ext cx="6831777" cy="42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4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3C432DE-CAE7-75AD-2A7B-F728B0543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1" y="263819"/>
            <a:ext cx="9054649" cy="61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A4E7AB4-47D2-20B2-2BC0-EF303474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963"/>
            <a:ext cx="8256097" cy="619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7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7AA28A3-0BDA-524E-583D-F846500FD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15" y="1391920"/>
            <a:ext cx="8361065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3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CF28CC6-9521-8BE8-0434-D9862E502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7" y="467360"/>
            <a:ext cx="7687733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9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058E464-B890-2014-E574-210E79D6A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396240"/>
            <a:ext cx="796544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5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3E15CC-3901-7371-DCDD-E742A6E2D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434340"/>
            <a:ext cx="811784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8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C991F7D-0965-2443-6FAD-66CD46D65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45212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7FCB764-5F92-94C8-535F-E6B0AE5D9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30200"/>
            <a:ext cx="8263467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696FF76-7BB9-5E88-444E-D6766C3A6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47040"/>
            <a:ext cx="8019627" cy="6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9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2BC672-2DD9-73A6-B149-431AD1CE7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7" y="538480"/>
            <a:ext cx="7897706" cy="59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B5BE98E-B10F-B9F1-5E2F-C18627ACE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6" y="1052968"/>
            <a:ext cx="7719789" cy="44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18C9A4-76EA-EE70-68A4-E5095371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2" y="680720"/>
            <a:ext cx="9054639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DB404D-4D15-5AB3-78E2-4F623B5FD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8" y="1107440"/>
            <a:ext cx="955395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5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15C6628-2CB0-7F8F-D70F-0E5EF7F5A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4" y="599440"/>
            <a:ext cx="9562885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2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596D465-639F-67A6-14B8-E075A7942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5" y="386080"/>
            <a:ext cx="9018452" cy="61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1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7037CF5-E0A9-A976-AB80-766CB098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22" y="436880"/>
            <a:ext cx="8285972" cy="61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4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EF0E17D-BF67-A435-CE85-F5879AE67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2" y="558800"/>
            <a:ext cx="8769389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849FE14-5A52-7A46-056C-D05EFCA1E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55" y="1473200"/>
            <a:ext cx="8311875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6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24BD252-35A4-CDAA-5322-9552EA51D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2794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5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1435B69-C92E-69D0-2106-CA30E50C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47244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72728A4-A74A-027D-F5C3-5FCEF6D5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57480"/>
            <a:ext cx="4827270" cy="64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6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0CCEEA4-E3C8-A56F-42F9-E9F54785E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04" y="1221949"/>
            <a:ext cx="6819882" cy="43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3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DD0F492-26DF-6786-5EA4-A63197533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53907"/>
            <a:ext cx="4657091" cy="62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1265EF3-AAD7-CD93-F531-EDB9D4D8E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91347"/>
            <a:ext cx="4817111" cy="64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1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1D1A8EA-DF3E-C857-381E-47D1F5A83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264383"/>
            <a:ext cx="8438977" cy="63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2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D07FCE7-A0B9-E615-00CF-5722AAC0B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064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3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3DB3693-E4A2-606B-1CE4-870BA42C7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275590"/>
            <a:ext cx="8409093" cy="63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8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9CD5B9C-2E59-B5C6-3A24-7185DEFA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" y="178246"/>
            <a:ext cx="8703137" cy="652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9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D219D0-0351-D38B-30F8-573F42E18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9" y="178247"/>
            <a:ext cx="8486391" cy="63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7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4D7CAA8-9412-4C31-58F1-FB4DC66EF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222473"/>
            <a:ext cx="8550737" cy="64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8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CECC87-EB04-3592-EDDE-F8BC4928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44" y="1198880"/>
            <a:ext cx="8325974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0A6BF29-8AA3-2AC4-289C-0731076F7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30480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1B557C-B7A8-03A4-8FEE-F92F4F5BF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07" y="1261641"/>
            <a:ext cx="7773713" cy="47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1D62E5-9E36-1F18-0FB4-2BE5E286D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401319"/>
            <a:ext cx="8073815" cy="60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061753E-DC35-E882-EE01-DC4F2E067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218663"/>
            <a:ext cx="8560897" cy="64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1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71E882-D27D-1AFD-372A-21ADA2886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312420"/>
            <a:ext cx="8310880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2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A354159-659B-7E25-8F22-7AB532F8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312420"/>
            <a:ext cx="8310880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11B3D97-CE90-22FD-C7C6-17A37D4E1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78247"/>
            <a:ext cx="8591377" cy="6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3FA601-D853-AE9F-7C38-9EED6AF14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245333"/>
            <a:ext cx="8489777" cy="63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5398E1-4769-0E3F-6E67-5AA3B4B1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"/>
            <a:ext cx="855472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2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7374C04-86CA-D74A-15F7-35180AF64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178247"/>
            <a:ext cx="8378613" cy="62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3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A0B9CAA-2EE2-A3E8-396B-99DE2D7D8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1351281"/>
            <a:ext cx="7862190" cy="45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5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EAB4A68-3D85-825F-D297-DCB7B607C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294640"/>
            <a:ext cx="8358293" cy="6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7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64A878-76F9-7F2F-2E3C-4D397C4F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6" y="1516283"/>
            <a:ext cx="8643838" cy="43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0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24FA25-4844-95BF-1890-1D5B71522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259080"/>
            <a:ext cx="845312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BA75284-D9C6-8AD3-2CC8-BDAF981F6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178247"/>
            <a:ext cx="8459893" cy="634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1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CE12B2E-33FC-D208-D103-76E6C0565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287243"/>
            <a:ext cx="8378017" cy="62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9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FAB17F0-611E-ED1A-B569-D685E5DE0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74320"/>
            <a:ext cx="4762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2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04212EC-4EC9-C5A5-127D-BA435F1AF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73414"/>
            <a:ext cx="7789485" cy="44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0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732D194-50DC-46E0-EF49-9A2B95AC6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7" y="650240"/>
            <a:ext cx="8453354" cy="48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4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EC926AA-BA62-E08F-58C0-D49FA4F11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5280"/>
            <a:ext cx="8195733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C62B8EA-DB0E-1348-2E1F-4181D82DF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340360"/>
            <a:ext cx="8236373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8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B9F4FB-A46F-BE44-4DDE-B972C982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312420"/>
            <a:ext cx="8310880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0916C0-50C7-9F14-6FE0-72FDC0A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49" y="178247"/>
            <a:ext cx="2166152" cy="1995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A0E61E1-3D0D-C418-E768-55F7FD8C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56763"/>
            <a:ext cx="8459297" cy="634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9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0</Words>
  <Application>Microsoft Office PowerPoint</Application>
  <PresentationFormat>Breedbeeld</PresentationFormat>
  <Paragraphs>0</Paragraphs>
  <Slides>174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174</vt:i4>
      </vt:variant>
    </vt:vector>
  </HeadingPairs>
  <TitlesOfParts>
    <vt:vector size="17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Koos vandeBelt</dc:creator>
  <cp:lastModifiedBy>Koos vandeBelt</cp:lastModifiedBy>
  <cp:revision>3</cp:revision>
  <dcterms:created xsi:type="dcterms:W3CDTF">2023-04-13T17:43:16Z</dcterms:created>
  <dcterms:modified xsi:type="dcterms:W3CDTF">2023-04-14T20:31:17Z</dcterms:modified>
</cp:coreProperties>
</file>